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atamaran"/>
      <p:regular r:id="rId20"/>
      <p:bold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regular.fntdata"/><Relationship Id="rId22" Type="http://schemas.openxmlformats.org/officeDocument/2006/relationships/font" Target="fonts/Montserrat-regular.fntdata"/><Relationship Id="rId21" Type="http://schemas.openxmlformats.org/officeDocument/2006/relationships/font" Target="fonts/Catamaran-bold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a9c6530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a9c6530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78e5a42b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78e5a42b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78e5a42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78e5a42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489d74a6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489d74a6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737a8be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737a8be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585f5d70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585f5d70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585f5d70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585f5d7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78e5a42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78e5a42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Dalton: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need Heat Set Inserts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Need to be Soldered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the screws need to be specific lengths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need M6 and M4 (compatibility with Different motors and Base)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Fastener analysis huge factor of our design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Talk about Tslot nuts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had to increase to 40x40 Extrusions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You can help explain in the drawings with morgan and Izzy how we plan on securing certain fasteners to motors/3D printed parts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4869b08b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4869b08b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Dalton: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need Heat Set Inserts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Need to be Soldered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the screws need to be specific lengths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need M6 and M4 (compatibility with Different motors and Base)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Fastener analysis huge factor of our design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Talk about Tslot nuts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Why we had to increase to 40x40 Extrusions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You can help explain in the drawings with morgan and Izzy how we plan on securing certain fasteners to motors/3D printed parts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4869b08b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4869b08b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78e5a42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78e5a42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489d74a6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489d74a6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b="9632" l="0" r="0" t="609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11/13/2024</a:t>
            </a:r>
            <a:endParaRPr b="1" sz="240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88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Boeckmann, Morgan Gullo, Jade Waldron</a:t>
            </a:r>
            <a:endParaRPr b="1" sz="2288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Base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00" y="921613"/>
            <a:ext cx="3392820" cy="19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100" y="1127470"/>
            <a:ext cx="2426975" cy="17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074" y="2927108"/>
            <a:ext cx="2426975" cy="14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7025" y="2931751"/>
            <a:ext cx="3227488" cy="17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Base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5" y="979900"/>
            <a:ext cx="6077449" cy="406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925" y="3287096"/>
            <a:ext cx="1512100" cy="13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7218950" y="4566800"/>
            <a:ext cx="19779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M6 Heat Set Insert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Detailed Drawings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25" y="927300"/>
            <a:ext cx="4204063" cy="37842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 b="0" l="0" r="0" t="42273"/>
          <a:stretch/>
        </p:blipFill>
        <p:spPr>
          <a:xfrm>
            <a:off x="6899925" y="1655226"/>
            <a:ext cx="2190801" cy="21839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55875" l="0" r="0" t="0"/>
          <a:stretch/>
        </p:blipFill>
        <p:spPr>
          <a:xfrm>
            <a:off x="4640562" y="1912500"/>
            <a:ext cx="2190801" cy="1669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Detailed Drawings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325" y="914400"/>
            <a:ext cx="4059790" cy="3787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349500" y="1139875"/>
            <a:ext cx="83121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Meeting with David on Friday at 10:00 AM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Meeting with Robotics Expert after studio to go over other detailed drawings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working on detailed CAD Model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Receive</a:t>
            </a:r>
            <a:r>
              <a:rPr lang="en" sz="1800">
                <a:solidFill>
                  <a:schemeClr val="dk1"/>
                </a:solidFill>
              </a:rPr>
              <a:t> Yellow Badge Access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Begin ordering materials for arm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Schedule room for final presentation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working on DR3 materials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Update BOM to reflect fastener changes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4750" y="2020950"/>
            <a:ext cx="8434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There is a need for a technol</a:t>
            </a:r>
            <a:r>
              <a:rPr b="1" lang="en" sz="1900">
                <a:solidFill>
                  <a:schemeClr val="dk1"/>
                </a:solidFill>
              </a:rPr>
              <a:t>o</a:t>
            </a:r>
            <a:r>
              <a:rPr b="1" lang="en" sz="1900">
                <a:solidFill>
                  <a:schemeClr val="dk1"/>
                </a:solidFill>
              </a:rPr>
              <a:t>gy that has 6 DOF and can move through its full range of motion in each degree of freedom of at least 1 Hz.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69525" y="1146025"/>
            <a:ext cx="85827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All members have finished Red Badge Training and have </a:t>
            </a:r>
            <a:r>
              <a:rPr lang="en" sz="1800">
                <a:solidFill>
                  <a:schemeClr val="dk2"/>
                </a:solidFill>
              </a:rPr>
              <a:t>received</a:t>
            </a:r>
            <a:r>
              <a:rPr lang="en" sz="1800">
                <a:solidFill>
                  <a:schemeClr val="dk2"/>
                </a:solidFill>
              </a:rPr>
              <a:t> their badge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Began Yellow Badge Training for 3D-printer access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Still waiting on response for MEEN 402 reserved space in FEDC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Continued working on </a:t>
            </a:r>
            <a:r>
              <a:rPr lang="en" sz="1800">
                <a:solidFill>
                  <a:schemeClr val="dk2"/>
                </a:solidFill>
              </a:rPr>
              <a:t>Embodiment</a:t>
            </a:r>
            <a:r>
              <a:rPr lang="en" sz="1800">
                <a:solidFill>
                  <a:schemeClr val="dk2"/>
                </a:solidFill>
              </a:rPr>
              <a:t> Design and Validation Plan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Validation Plan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32623" l="0" r="0" t="0"/>
          <a:stretch/>
        </p:blipFill>
        <p:spPr>
          <a:xfrm>
            <a:off x="719175" y="1754425"/>
            <a:ext cx="2750675" cy="276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525" y="1754425"/>
            <a:ext cx="4537326" cy="19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961825" y="3817475"/>
            <a:ext cx="1334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Von Mises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48800" y="982825"/>
            <a:ext cx="4605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FEA simulation shows: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von Mises, displacement, and strain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Fasteners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71200" y="975725"/>
            <a:ext cx="42144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Heat Set Inserts - Soldered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Screw Selection P</a:t>
            </a:r>
            <a:r>
              <a:rPr lang="en" sz="1600">
                <a:solidFill>
                  <a:schemeClr val="dk1"/>
                </a:solidFill>
              </a:rPr>
              <a:t>rocess</a:t>
            </a:r>
            <a:r>
              <a:rPr lang="en" sz="1600">
                <a:solidFill>
                  <a:schemeClr val="dk1"/>
                </a:solidFill>
              </a:rPr>
              <a:t> (M4, M6), vary in lengths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Fastener Analysis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T-Slot 40mmx40mm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Specified Base and Motor 1 Fasteners, working bottom up to account for all components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36981" l="27918" r="34646" t="35625"/>
          <a:stretch/>
        </p:blipFill>
        <p:spPr>
          <a:xfrm>
            <a:off x="4572000" y="975725"/>
            <a:ext cx="4572000" cy="23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450" y="1059350"/>
            <a:ext cx="356700" cy="5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b="58536" l="24607" r="45112" t="31340"/>
          <a:stretch/>
        </p:blipFill>
        <p:spPr>
          <a:xfrm>
            <a:off x="5436000" y="3649563"/>
            <a:ext cx="3554824" cy="7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300" y="3744625"/>
            <a:ext cx="356700" cy="5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33642" l="17988" r="38965" t="30704"/>
          <a:stretch/>
        </p:blipFill>
        <p:spPr>
          <a:xfrm>
            <a:off x="1103254" y="3213588"/>
            <a:ext cx="2976145" cy="14593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Fasteners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25034" l="23359" r="30493" t="35990"/>
          <a:stretch/>
        </p:blipFill>
        <p:spPr>
          <a:xfrm>
            <a:off x="150150" y="1795800"/>
            <a:ext cx="4181951" cy="22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20083" l="18161" r="49190" t="68595"/>
          <a:stretch/>
        </p:blipFill>
        <p:spPr>
          <a:xfrm>
            <a:off x="5153425" y="933175"/>
            <a:ext cx="2879200" cy="6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60387" l="17868" r="58214" t="24276"/>
          <a:stretch/>
        </p:blipFill>
        <p:spPr>
          <a:xfrm>
            <a:off x="3687325" y="933175"/>
            <a:ext cx="1421525" cy="5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5">
            <a:alphaModFix/>
          </a:blip>
          <a:srcRect b="44483" l="17973" r="49489" t="25855"/>
          <a:stretch/>
        </p:blipFill>
        <p:spPr>
          <a:xfrm>
            <a:off x="4092675" y="1710150"/>
            <a:ext cx="2568875" cy="14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6">
            <a:alphaModFix/>
          </a:blip>
          <a:srcRect b="35872" l="17626" r="33975" t="23980"/>
          <a:stretch/>
        </p:blipFill>
        <p:spPr>
          <a:xfrm>
            <a:off x="6258600" y="3217275"/>
            <a:ext cx="2823276" cy="14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838475" y="1133600"/>
            <a:ext cx="24954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Motor 1 Connection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Inverse Kinematics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1420050" y="1527475"/>
            <a:ext cx="48729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23750" y="1204050"/>
            <a:ext cx="82965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Talked to Robotics experts and they explained how Inverse Kinematics is possible in SolidWorks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“Transform Tab”- “Interactive IK Mode”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Allows you to directly manipulate an end effector to a </a:t>
            </a:r>
            <a:r>
              <a:rPr lang="en" sz="2100">
                <a:solidFill>
                  <a:schemeClr val="dk1"/>
                </a:solidFill>
              </a:rPr>
              <a:t>desired position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software will output the necessary joint angles to achieve desired position (Inverse Kinematics)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Detailed CAD - Joint Motor(s)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375" y="1564300"/>
            <a:ext cx="1795774" cy="17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725" y="1591527"/>
            <a:ext cx="1637951" cy="16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502800" y="1015875"/>
            <a:ext cx="81384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Reached out to CubeMars and asked for detailed CAD models of motors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Started incorporating models into Assembly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750" y="3292100"/>
            <a:ext cx="1484401" cy="13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8801" y="3292100"/>
            <a:ext cx="1255278" cy="13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25" y="3034018"/>
            <a:ext cx="1334149" cy="151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8">
            <a:alphaModFix/>
          </a:blip>
          <a:srcRect b="2384" l="9186" r="1271" t="6249"/>
          <a:stretch/>
        </p:blipFill>
        <p:spPr>
          <a:xfrm>
            <a:off x="1615600" y="3034024"/>
            <a:ext cx="1308626" cy="151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Detailed Drawings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0" y="1396478"/>
            <a:ext cx="4419601" cy="28458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00" y="1248312"/>
            <a:ext cx="2649400" cy="3142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